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15D138-C308-4F81-BC6D-87AE2B85EE6D}" v="70" dt="2023-04-01T15:03:09.9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03"/>
    <p:restoredTop sz="78814" autoAdjust="0"/>
  </p:normalViewPr>
  <p:slideViewPr>
    <p:cSldViewPr snapToGrid="0" snapToObjects="1">
      <p:cViewPr>
        <p:scale>
          <a:sx n="25" d="100"/>
          <a:sy n="25" d="100"/>
        </p:scale>
        <p:origin x="1572" y="-1296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ob Sueppel" userId="45a5e90b3de9aa7a" providerId="LiveId" clId="{3915D138-C308-4F81-BC6D-87AE2B85EE6D}"/>
    <pc:docChg chg="undo redo custSel addSld modSld">
      <pc:chgData name="Jacob Sueppel" userId="45a5e90b3de9aa7a" providerId="LiveId" clId="{3915D138-C308-4F81-BC6D-87AE2B85EE6D}" dt="2023-04-01T15:03:45.869" v="1959" actId="1076"/>
      <pc:docMkLst>
        <pc:docMk/>
      </pc:docMkLst>
      <pc:sldChg chg="addSp delSp modSp mod modNotesTx">
        <pc:chgData name="Jacob Sueppel" userId="45a5e90b3de9aa7a" providerId="LiveId" clId="{3915D138-C308-4F81-BC6D-87AE2B85EE6D}" dt="2023-04-01T14:46:32.529" v="1692" actId="1076"/>
        <pc:sldMkLst>
          <pc:docMk/>
          <pc:sldMk cId="2679222972" sldId="256"/>
        </pc:sldMkLst>
        <pc:spChg chg="mod">
          <ac:chgData name="Jacob Sueppel" userId="45a5e90b3de9aa7a" providerId="LiveId" clId="{3915D138-C308-4F81-BC6D-87AE2B85EE6D}" dt="2023-03-31T20:25:55.727" v="217" actId="1076"/>
          <ac:spMkLst>
            <pc:docMk/>
            <pc:sldMk cId="2679222972" sldId="256"/>
            <ac:spMk id="2" creationId="{74271A96-D810-BDB5-34FB-0235659661DE}"/>
          </ac:spMkLst>
        </pc:spChg>
        <pc:spChg chg="add mod">
          <ac:chgData name="Jacob Sueppel" userId="45a5e90b3de9aa7a" providerId="LiveId" clId="{3915D138-C308-4F81-BC6D-87AE2B85EE6D}" dt="2023-03-24T20:09:14.716" v="16" actId="20577"/>
          <ac:spMkLst>
            <pc:docMk/>
            <pc:sldMk cId="2679222972" sldId="256"/>
            <ac:spMk id="3" creationId="{AC2F59C8-5923-9765-D212-E98C310B5370}"/>
          </ac:spMkLst>
        </pc:spChg>
        <pc:spChg chg="mod">
          <ac:chgData name="Jacob Sueppel" userId="45a5e90b3de9aa7a" providerId="LiveId" clId="{3915D138-C308-4F81-BC6D-87AE2B85EE6D}" dt="2023-03-31T20:37:33.849" v="428" actId="20577"/>
          <ac:spMkLst>
            <pc:docMk/>
            <pc:sldMk cId="2679222972" sldId="256"/>
            <ac:spMk id="5" creationId="{00000000-0000-0000-0000-000000000000}"/>
          </ac:spMkLst>
        </pc:spChg>
        <pc:spChg chg="mod">
          <ac:chgData name="Jacob Sueppel" userId="45a5e90b3de9aa7a" providerId="LiveId" clId="{3915D138-C308-4F81-BC6D-87AE2B85EE6D}" dt="2023-03-31T20:24:47.089" v="216" actId="1076"/>
          <ac:spMkLst>
            <pc:docMk/>
            <pc:sldMk cId="2679222972" sldId="256"/>
            <ac:spMk id="34" creationId="{00000000-0000-0000-0000-000000000000}"/>
          </ac:spMkLst>
        </pc:spChg>
        <pc:spChg chg="mod">
          <ac:chgData name="Jacob Sueppel" userId="45a5e90b3de9aa7a" providerId="LiveId" clId="{3915D138-C308-4F81-BC6D-87AE2B85EE6D}" dt="2023-04-01T13:27:35.553" v="447" actId="20577"/>
          <ac:spMkLst>
            <pc:docMk/>
            <pc:sldMk cId="2679222972" sldId="256"/>
            <ac:spMk id="36" creationId="{00000000-0000-0000-0000-000000000000}"/>
          </ac:spMkLst>
        </pc:spChg>
        <pc:spChg chg="mod">
          <ac:chgData name="Jacob Sueppel" userId="45a5e90b3de9aa7a" providerId="LiveId" clId="{3915D138-C308-4F81-BC6D-87AE2B85EE6D}" dt="2023-03-24T20:14:46.309" v="191" actId="20577"/>
          <ac:spMkLst>
            <pc:docMk/>
            <pc:sldMk cId="2679222972" sldId="256"/>
            <ac:spMk id="42" creationId="{00000000-0000-0000-0000-000000000000}"/>
          </ac:spMkLst>
        </pc:spChg>
        <pc:spChg chg="del mod">
          <ac:chgData name="Jacob Sueppel" userId="45a5e90b3de9aa7a" providerId="LiveId" clId="{3915D138-C308-4F81-BC6D-87AE2B85EE6D}" dt="2023-03-31T23:45:13.982" v="431" actId="478"/>
          <ac:spMkLst>
            <pc:docMk/>
            <pc:sldMk cId="2679222972" sldId="256"/>
            <ac:spMk id="51" creationId="{00000000-0000-0000-0000-000000000000}"/>
          </ac:spMkLst>
        </pc:spChg>
        <pc:spChg chg="mod">
          <ac:chgData name="Jacob Sueppel" userId="45a5e90b3de9aa7a" providerId="LiveId" clId="{3915D138-C308-4F81-BC6D-87AE2B85EE6D}" dt="2023-03-24T20:15:33.469" v="201" actId="1076"/>
          <ac:spMkLst>
            <pc:docMk/>
            <pc:sldMk cId="2679222972" sldId="256"/>
            <ac:spMk id="82" creationId="{853CF13A-B61B-4143-FE5A-4368FD2C9FCB}"/>
          </ac:spMkLst>
        </pc:spChg>
        <pc:spChg chg="mod">
          <ac:chgData name="Jacob Sueppel" userId="45a5e90b3de9aa7a" providerId="LiveId" clId="{3915D138-C308-4F81-BC6D-87AE2B85EE6D}" dt="2023-03-24T20:15:33.469" v="201" actId="1076"/>
          <ac:spMkLst>
            <pc:docMk/>
            <pc:sldMk cId="2679222972" sldId="256"/>
            <ac:spMk id="83" creationId="{0ABB160E-C11D-82BA-CC23-C4EDD9563CF4}"/>
          </ac:spMkLst>
        </pc:spChg>
        <pc:spChg chg="mod">
          <ac:chgData name="Jacob Sueppel" userId="45a5e90b3de9aa7a" providerId="LiveId" clId="{3915D138-C308-4F81-BC6D-87AE2B85EE6D}" dt="2023-03-31T20:22:28.075" v="203" actId="20578"/>
          <ac:spMkLst>
            <pc:docMk/>
            <pc:sldMk cId="2679222972" sldId="256"/>
            <ac:spMk id="93" creationId="{DC7B536C-3D1F-3673-D9DE-CF72525BA6FA}"/>
          </ac:spMkLst>
        </pc:spChg>
        <pc:graphicFrameChg chg="del">
          <ac:chgData name="Jacob Sueppel" userId="45a5e90b3de9aa7a" providerId="LiveId" clId="{3915D138-C308-4F81-BC6D-87AE2B85EE6D}" dt="2023-03-24T20:09:22.601" v="17" actId="478"/>
          <ac:graphicFrameMkLst>
            <pc:docMk/>
            <pc:sldMk cId="2679222972" sldId="256"/>
            <ac:graphicFrameMk id="9" creationId="{7E9B3022-C824-2739-D21F-CD770CC94BE3}"/>
          </ac:graphicFrameMkLst>
        </pc:graphicFrameChg>
        <pc:graphicFrameChg chg="add mod modGraphic">
          <ac:chgData name="Jacob Sueppel" userId="45a5e90b3de9aa7a" providerId="LiveId" clId="{3915D138-C308-4F81-BC6D-87AE2B85EE6D}" dt="2023-03-24T20:15:26.593" v="200" actId="14100"/>
          <ac:graphicFrameMkLst>
            <pc:docMk/>
            <pc:sldMk cId="2679222972" sldId="256"/>
            <ac:graphicFrameMk id="10" creationId="{B7050523-BB1A-3E52-F582-164F24EAE46C}"/>
          </ac:graphicFrameMkLst>
        </pc:graphicFrameChg>
        <pc:picChg chg="mod">
          <ac:chgData name="Jacob Sueppel" userId="45a5e90b3de9aa7a" providerId="LiveId" clId="{3915D138-C308-4F81-BC6D-87AE2B85EE6D}" dt="2023-03-31T20:23:03.927" v="207" actId="14100"/>
          <ac:picMkLst>
            <pc:docMk/>
            <pc:sldMk cId="2679222972" sldId="256"/>
            <ac:picMk id="4" creationId="{1EDEC128-3D5D-02F3-F676-758695A39F80}"/>
          </ac:picMkLst>
        </pc:picChg>
        <pc:picChg chg="del">
          <ac:chgData name="Jacob Sueppel" userId="45a5e90b3de9aa7a" providerId="LiveId" clId="{3915D138-C308-4F81-BC6D-87AE2B85EE6D}" dt="2023-03-31T23:45:11.966" v="429" actId="478"/>
          <ac:picMkLst>
            <pc:docMk/>
            <pc:sldMk cId="2679222972" sldId="256"/>
            <ac:picMk id="8" creationId="{C3B8F8AE-6CAE-87DB-2F1B-1EF9A00F05AC}"/>
          </ac:picMkLst>
        </pc:picChg>
        <pc:picChg chg="mod">
          <ac:chgData name="Jacob Sueppel" userId="45a5e90b3de9aa7a" providerId="LiveId" clId="{3915D138-C308-4F81-BC6D-87AE2B85EE6D}" dt="2023-04-01T14:46:32.529" v="1692" actId="1076"/>
          <ac:picMkLst>
            <pc:docMk/>
            <pc:sldMk cId="2679222972" sldId="256"/>
            <ac:picMk id="1028" creationId="{7906428D-FAFE-6DAB-3B2D-2C624EEDF65B}"/>
          </ac:picMkLst>
        </pc:picChg>
        <pc:picChg chg="mod">
          <ac:chgData name="Jacob Sueppel" userId="45a5e90b3de9aa7a" providerId="LiveId" clId="{3915D138-C308-4F81-BC6D-87AE2B85EE6D}" dt="2023-03-31T20:23:00.543" v="206" actId="14100"/>
          <ac:picMkLst>
            <pc:docMk/>
            <pc:sldMk cId="2679222972" sldId="256"/>
            <ac:picMk id="1030" creationId="{2D223A5E-CEA8-3441-AED2-0C79543E8E35}"/>
          </ac:picMkLst>
        </pc:picChg>
      </pc:sldChg>
      <pc:sldChg chg="addSp delSp modSp add mod modNotesTx">
        <pc:chgData name="Jacob Sueppel" userId="45a5e90b3de9aa7a" providerId="LiveId" clId="{3915D138-C308-4F81-BC6D-87AE2B85EE6D}" dt="2023-04-01T15:03:45.869" v="1959" actId="1076"/>
        <pc:sldMkLst>
          <pc:docMk/>
          <pc:sldMk cId="824981984" sldId="257"/>
        </pc:sldMkLst>
        <pc:spChg chg="del mod">
          <ac:chgData name="Jacob Sueppel" userId="45a5e90b3de9aa7a" providerId="LiveId" clId="{3915D138-C308-4F81-BC6D-87AE2B85EE6D}" dt="2023-04-01T13:28:43.625" v="458" actId="478"/>
          <ac:spMkLst>
            <pc:docMk/>
            <pc:sldMk cId="824981984" sldId="257"/>
            <ac:spMk id="2" creationId="{74271A96-D810-BDB5-34FB-0235659661DE}"/>
          </ac:spMkLst>
        </pc:spChg>
        <pc:spChg chg="del mod">
          <ac:chgData name="Jacob Sueppel" userId="45a5e90b3de9aa7a" providerId="LiveId" clId="{3915D138-C308-4F81-BC6D-87AE2B85EE6D}" dt="2023-04-01T14:39:22.112" v="1530" actId="478"/>
          <ac:spMkLst>
            <pc:docMk/>
            <pc:sldMk cId="824981984" sldId="257"/>
            <ac:spMk id="3" creationId="{AC2F59C8-5923-9765-D212-E98C310B5370}"/>
          </ac:spMkLst>
        </pc:spChg>
        <pc:spChg chg="del">
          <ac:chgData name="Jacob Sueppel" userId="45a5e90b3de9aa7a" providerId="LiveId" clId="{3915D138-C308-4F81-BC6D-87AE2B85EE6D}" dt="2023-04-01T13:28:12.243" v="451" actId="21"/>
          <ac:spMkLst>
            <pc:docMk/>
            <pc:sldMk cId="824981984" sldId="257"/>
            <ac:spMk id="6" creationId="{00000000-0000-0000-0000-000000000000}"/>
          </ac:spMkLst>
        </pc:spChg>
        <pc:spChg chg="del">
          <ac:chgData name="Jacob Sueppel" userId="45a5e90b3de9aa7a" providerId="LiveId" clId="{3915D138-C308-4F81-BC6D-87AE2B85EE6D}" dt="2023-04-01T13:28:12.243" v="451" actId="21"/>
          <ac:spMkLst>
            <pc:docMk/>
            <pc:sldMk cId="824981984" sldId="257"/>
            <ac:spMk id="7" creationId="{00000000-0000-0000-0000-000000000000}"/>
          </ac:spMkLst>
        </pc:spChg>
        <pc:spChg chg="add mod">
          <ac:chgData name="Jacob Sueppel" userId="45a5e90b3de9aa7a" providerId="LiveId" clId="{3915D138-C308-4F81-BC6D-87AE2B85EE6D}" dt="2023-04-01T14:48:26.113" v="1715" actId="1076"/>
          <ac:spMkLst>
            <pc:docMk/>
            <pc:sldMk cId="824981984" sldId="257"/>
            <ac:spMk id="8" creationId="{23291FF1-F285-3B20-1209-6571A72B381C}"/>
          </ac:spMkLst>
        </pc:spChg>
        <pc:spChg chg="add mod">
          <ac:chgData name="Jacob Sueppel" userId="45a5e90b3de9aa7a" providerId="LiveId" clId="{3915D138-C308-4F81-BC6D-87AE2B85EE6D}" dt="2023-04-01T14:48:26.113" v="1715" actId="1076"/>
          <ac:spMkLst>
            <pc:docMk/>
            <pc:sldMk cId="824981984" sldId="257"/>
            <ac:spMk id="9" creationId="{A1FF60D3-F20D-2B2C-480E-4ECAE8735D5A}"/>
          </ac:spMkLst>
        </pc:spChg>
        <pc:spChg chg="add mod">
          <ac:chgData name="Jacob Sueppel" userId="45a5e90b3de9aa7a" providerId="LiveId" clId="{3915D138-C308-4F81-BC6D-87AE2B85EE6D}" dt="2023-04-01T15:02:50.336" v="1912" actId="20577"/>
          <ac:spMkLst>
            <pc:docMk/>
            <pc:sldMk cId="824981984" sldId="257"/>
            <ac:spMk id="10" creationId="{B7D4A02F-C1BC-364B-5B8C-74FCE727A17E}"/>
          </ac:spMkLst>
        </pc:spChg>
        <pc:spChg chg="add del mod">
          <ac:chgData name="Jacob Sueppel" userId="45a5e90b3de9aa7a" providerId="LiveId" clId="{3915D138-C308-4F81-BC6D-87AE2B85EE6D}" dt="2023-04-01T14:20:31.405" v="751"/>
          <ac:spMkLst>
            <pc:docMk/>
            <pc:sldMk cId="824981984" sldId="257"/>
            <ac:spMk id="14" creationId="{6D44A226-F2FF-BACE-FD17-9B9A125E49DB}"/>
          </ac:spMkLst>
        </pc:spChg>
        <pc:spChg chg="add mod">
          <ac:chgData name="Jacob Sueppel" userId="45a5e90b3de9aa7a" providerId="LiveId" clId="{3915D138-C308-4F81-BC6D-87AE2B85EE6D}" dt="2023-04-01T14:26:14.505" v="1108" actId="14"/>
          <ac:spMkLst>
            <pc:docMk/>
            <pc:sldMk cId="824981984" sldId="257"/>
            <ac:spMk id="16" creationId="{37877693-6AB6-2430-5E6D-E74C28A0069E}"/>
          </ac:spMkLst>
        </pc:spChg>
        <pc:spChg chg="add mod">
          <ac:chgData name="Jacob Sueppel" userId="45a5e90b3de9aa7a" providerId="LiveId" clId="{3915D138-C308-4F81-BC6D-87AE2B85EE6D}" dt="2023-04-01T15:02:12.421" v="1898" actId="1076"/>
          <ac:spMkLst>
            <pc:docMk/>
            <pc:sldMk cId="824981984" sldId="257"/>
            <ac:spMk id="19" creationId="{D24FE295-CEE8-A1A2-7DB6-5FE09300C48B}"/>
          </ac:spMkLst>
        </pc:spChg>
        <pc:spChg chg="add mod">
          <ac:chgData name="Jacob Sueppel" userId="45a5e90b3de9aa7a" providerId="LiveId" clId="{3915D138-C308-4F81-BC6D-87AE2B85EE6D}" dt="2023-04-01T14:47:19.349" v="1706" actId="1076"/>
          <ac:spMkLst>
            <pc:docMk/>
            <pc:sldMk cId="824981984" sldId="257"/>
            <ac:spMk id="20" creationId="{565968B2-B673-AF9D-A601-5DDC9E6CA5F9}"/>
          </ac:spMkLst>
        </pc:spChg>
        <pc:spChg chg="add mod">
          <ac:chgData name="Jacob Sueppel" userId="45a5e90b3de9aa7a" providerId="LiveId" clId="{3915D138-C308-4F81-BC6D-87AE2B85EE6D}" dt="2023-04-01T14:47:24.334" v="1707" actId="1076"/>
          <ac:spMkLst>
            <pc:docMk/>
            <pc:sldMk cId="824981984" sldId="257"/>
            <ac:spMk id="21" creationId="{CB4226F5-2FAB-66C6-67F2-62905424F801}"/>
          </ac:spMkLst>
        </pc:spChg>
        <pc:spChg chg="add mod">
          <ac:chgData name="Jacob Sueppel" userId="45a5e90b3de9aa7a" providerId="LiveId" clId="{3915D138-C308-4F81-BC6D-87AE2B85EE6D}" dt="2023-04-01T14:48:06.905" v="1712" actId="571"/>
          <ac:spMkLst>
            <pc:docMk/>
            <pc:sldMk cId="824981984" sldId="257"/>
            <ac:spMk id="23" creationId="{AD7648E0-3FDA-125B-D7B5-D0B852FACFF3}"/>
          </ac:spMkLst>
        </pc:spChg>
        <pc:spChg chg="mod">
          <ac:chgData name="Jacob Sueppel" userId="45a5e90b3de9aa7a" providerId="LiveId" clId="{3915D138-C308-4F81-BC6D-87AE2B85EE6D}" dt="2023-04-01T14:48:41.749" v="1718" actId="1076"/>
          <ac:spMkLst>
            <pc:docMk/>
            <pc:sldMk cId="824981984" sldId="257"/>
            <ac:spMk id="27" creationId="{00000000-0000-0000-0000-000000000000}"/>
          </ac:spMkLst>
        </pc:spChg>
        <pc:spChg chg="mod">
          <ac:chgData name="Jacob Sueppel" userId="45a5e90b3de9aa7a" providerId="LiveId" clId="{3915D138-C308-4F81-BC6D-87AE2B85EE6D}" dt="2023-04-01T14:48:41.749" v="1718" actId="1076"/>
          <ac:spMkLst>
            <pc:docMk/>
            <pc:sldMk cId="824981984" sldId="257"/>
            <ac:spMk id="28" creationId="{00000000-0000-0000-0000-000000000000}"/>
          </ac:spMkLst>
        </pc:spChg>
        <pc:spChg chg="mod">
          <ac:chgData name="Jacob Sueppel" userId="45a5e90b3de9aa7a" providerId="LiveId" clId="{3915D138-C308-4F81-BC6D-87AE2B85EE6D}" dt="2023-04-01T15:00:13.565" v="1801" actId="1076"/>
          <ac:spMkLst>
            <pc:docMk/>
            <pc:sldMk cId="824981984" sldId="257"/>
            <ac:spMk id="29" creationId="{00000000-0000-0000-0000-000000000000}"/>
          </ac:spMkLst>
        </pc:spChg>
        <pc:spChg chg="add mod">
          <ac:chgData name="Jacob Sueppel" userId="45a5e90b3de9aa7a" providerId="LiveId" clId="{3915D138-C308-4F81-BC6D-87AE2B85EE6D}" dt="2023-04-01T14:51:50.866" v="1738" actId="14861"/>
          <ac:spMkLst>
            <pc:docMk/>
            <pc:sldMk cId="824981984" sldId="257"/>
            <ac:spMk id="31" creationId="{1C5C0144-56CE-69DA-F1BB-13A1D0B3B027}"/>
          </ac:spMkLst>
        </pc:spChg>
        <pc:spChg chg="mod">
          <ac:chgData name="Jacob Sueppel" userId="45a5e90b3de9aa7a" providerId="LiveId" clId="{3915D138-C308-4F81-BC6D-87AE2B85EE6D}" dt="2023-04-01T13:28:32.394" v="454" actId="1076"/>
          <ac:spMkLst>
            <pc:docMk/>
            <pc:sldMk cId="824981984" sldId="257"/>
            <ac:spMk id="32" creationId="{00000000-0000-0000-0000-000000000000}"/>
          </ac:spMkLst>
        </pc:spChg>
        <pc:spChg chg="mod">
          <ac:chgData name="Jacob Sueppel" userId="45a5e90b3de9aa7a" providerId="LiveId" clId="{3915D138-C308-4F81-BC6D-87AE2B85EE6D}" dt="2023-04-01T13:28:32.394" v="454" actId="1076"/>
          <ac:spMkLst>
            <pc:docMk/>
            <pc:sldMk cId="824981984" sldId="257"/>
            <ac:spMk id="33" creationId="{00000000-0000-0000-0000-000000000000}"/>
          </ac:spMkLst>
        </pc:spChg>
        <pc:spChg chg="mod">
          <ac:chgData name="Jacob Sueppel" userId="45a5e90b3de9aa7a" providerId="LiveId" clId="{3915D138-C308-4F81-BC6D-87AE2B85EE6D}" dt="2023-04-01T14:49:04.703" v="1720" actId="1076"/>
          <ac:spMkLst>
            <pc:docMk/>
            <pc:sldMk cId="824981984" sldId="257"/>
            <ac:spMk id="34" creationId="{00000000-0000-0000-0000-000000000000}"/>
          </ac:spMkLst>
        </pc:spChg>
        <pc:spChg chg="mod">
          <ac:chgData name="Jacob Sueppel" userId="45a5e90b3de9aa7a" providerId="LiveId" clId="{3915D138-C308-4F81-BC6D-87AE2B85EE6D}" dt="2023-04-01T14:49:04.703" v="1720" actId="1076"/>
          <ac:spMkLst>
            <pc:docMk/>
            <pc:sldMk cId="824981984" sldId="257"/>
            <ac:spMk id="35" creationId="{00000000-0000-0000-0000-000000000000}"/>
          </ac:spMkLst>
        </pc:spChg>
        <pc:spChg chg="del">
          <ac:chgData name="Jacob Sueppel" userId="45a5e90b3de9aa7a" providerId="LiveId" clId="{3915D138-C308-4F81-BC6D-87AE2B85EE6D}" dt="2023-04-01T13:28:12.243" v="451" actId="21"/>
          <ac:spMkLst>
            <pc:docMk/>
            <pc:sldMk cId="824981984" sldId="257"/>
            <ac:spMk id="36" creationId="{00000000-0000-0000-0000-000000000000}"/>
          </ac:spMkLst>
        </pc:spChg>
        <pc:spChg chg="add mod">
          <ac:chgData name="Jacob Sueppel" userId="45a5e90b3de9aa7a" providerId="LiveId" clId="{3915D138-C308-4F81-BC6D-87AE2B85EE6D}" dt="2023-04-01T14:52:57.330" v="1754" actId="207"/>
          <ac:spMkLst>
            <pc:docMk/>
            <pc:sldMk cId="824981984" sldId="257"/>
            <ac:spMk id="37" creationId="{D8800648-DE28-7DDE-9F25-420C189F6F9D}"/>
          </ac:spMkLst>
        </pc:spChg>
        <pc:spChg chg="add del mod">
          <ac:chgData name="Jacob Sueppel" userId="45a5e90b3de9aa7a" providerId="LiveId" clId="{3915D138-C308-4F81-BC6D-87AE2B85EE6D}" dt="2023-04-01T14:57:29.903" v="1757"/>
          <ac:spMkLst>
            <pc:docMk/>
            <pc:sldMk cId="824981984" sldId="257"/>
            <ac:spMk id="38" creationId="{C96366F6-60B5-BDBB-C125-1AE7EBD0CC60}"/>
          </ac:spMkLst>
        </pc:spChg>
        <pc:spChg chg="add del mod">
          <ac:chgData name="Jacob Sueppel" userId="45a5e90b3de9aa7a" providerId="LiveId" clId="{3915D138-C308-4F81-BC6D-87AE2B85EE6D}" dt="2023-04-01T14:57:38.027" v="1761"/>
          <ac:spMkLst>
            <pc:docMk/>
            <pc:sldMk cId="824981984" sldId="257"/>
            <ac:spMk id="40" creationId="{C2B1A0A0-2C1D-9F99-C296-201E491A1E0B}"/>
          </ac:spMkLst>
        </pc:spChg>
        <pc:spChg chg="mod">
          <ac:chgData name="Jacob Sueppel" userId="45a5e90b3de9aa7a" providerId="LiveId" clId="{3915D138-C308-4F81-BC6D-87AE2B85EE6D}" dt="2023-04-01T14:48:41.749" v="1718" actId="1076"/>
          <ac:spMkLst>
            <pc:docMk/>
            <pc:sldMk cId="824981984" sldId="257"/>
            <ac:spMk id="41" creationId="{00000000-0000-0000-0000-000000000000}"/>
          </ac:spMkLst>
        </pc:spChg>
        <pc:spChg chg="mod">
          <ac:chgData name="Jacob Sueppel" userId="45a5e90b3de9aa7a" providerId="LiveId" clId="{3915D138-C308-4F81-BC6D-87AE2B85EE6D}" dt="2023-04-01T14:46:13.371" v="1688" actId="14100"/>
          <ac:spMkLst>
            <pc:docMk/>
            <pc:sldMk cId="824981984" sldId="257"/>
            <ac:spMk id="42" creationId="{00000000-0000-0000-0000-000000000000}"/>
          </ac:spMkLst>
        </pc:spChg>
        <pc:spChg chg="del mod">
          <ac:chgData name="Jacob Sueppel" userId="45a5e90b3de9aa7a" providerId="LiveId" clId="{3915D138-C308-4F81-BC6D-87AE2B85EE6D}" dt="2023-04-01T14:21:11.856" v="793" actId="478"/>
          <ac:spMkLst>
            <pc:docMk/>
            <pc:sldMk cId="824981984" sldId="257"/>
            <ac:spMk id="43" creationId="{00000000-0000-0000-0000-000000000000}"/>
          </ac:spMkLst>
        </pc:spChg>
        <pc:spChg chg="add mod">
          <ac:chgData name="Jacob Sueppel" userId="45a5e90b3de9aa7a" providerId="LiveId" clId="{3915D138-C308-4F81-BC6D-87AE2B85EE6D}" dt="2023-04-01T14:59:46.567" v="1799" actId="14100"/>
          <ac:spMkLst>
            <pc:docMk/>
            <pc:sldMk cId="824981984" sldId="257"/>
            <ac:spMk id="44" creationId="{AC15D43A-2895-7E40-3D7D-39727913A7F7}"/>
          </ac:spMkLst>
        </pc:spChg>
        <pc:spChg chg="add mod">
          <ac:chgData name="Jacob Sueppel" userId="45a5e90b3de9aa7a" providerId="LiveId" clId="{3915D138-C308-4F81-BC6D-87AE2B85EE6D}" dt="2023-04-01T15:01:23.462" v="1851" actId="1076"/>
          <ac:spMkLst>
            <pc:docMk/>
            <pc:sldMk cId="824981984" sldId="257"/>
            <ac:spMk id="46" creationId="{D245924E-C27A-5376-E97C-2609B056E1A0}"/>
          </ac:spMkLst>
        </pc:spChg>
        <pc:spChg chg="add mod">
          <ac:chgData name="Jacob Sueppel" userId="45a5e90b3de9aa7a" providerId="LiveId" clId="{3915D138-C308-4F81-BC6D-87AE2B85EE6D}" dt="2023-04-01T15:02:02.324" v="1897" actId="122"/>
          <ac:spMkLst>
            <pc:docMk/>
            <pc:sldMk cId="824981984" sldId="257"/>
            <ac:spMk id="47" creationId="{9D8688D5-DFA7-1326-8445-D99667454A52}"/>
          </ac:spMkLst>
        </pc:spChg>
        <pc:spChg chg="del">
          <ac:chgData name="Jacob Sueppel" userId="45a5e90b3de9aa7a" providerId="LiveId" clId="{3915D138-C308-4F81-BC6D-87AE2B85EE6D}" dt="2023-04-01T13:43:16.745" v="660" actId="478"/>
          <ac:spMkLst>
            <pc:docMk/>
            <pc:sldMk cId="824981984" sldId="257"/>
            <ac:spMk id="48" creationId="{00000000-0000-0000-0000-000000000000}"/>
          </ac:spMkLst>
        </pc:spChg>
        <pc:spChg chg="del">
          <ac:chgData name="Jacob Sueppel" userId="45a5e90b3de9aa7a" providerId="LiveId" clId="{3915D138-C308-4F81-BC6D-87AE2B85EE6D}" dt="2023-04-01T13:43:18.169" v="661" actId="478"/>
          <ac:spMkLst>
            <pc:docMk/>
            <pc:sldMk cId="824981984" sldId="257"/>
            <ac:spMk id="49" creationId="{00000000-0000-0000-0000-000000000000}"/>
          </ac:spMkLst>
        </pc:spChg>
        <pc:spChg chg="add mod">
          <ac:chgData name="Jacob Sueppel" userId="45a5e90b3de9aa7a" providerId="LiveId" clId="{3915D138-C308-4F81-BC6D-87AE2B85EE6D}" dt="2023-04-01T15:03:07.256" v="1942" actId="122"/>
          <ac:spMkLst>
            <pc:docMk/>
            <pc:sldMk cId="824981984" sldId="257"/>
            <ac:spMk id="50" creationId="{A7934699-A848-7658-6F80-1615DCBCD714}"/>
          </ac:spMkLst>
        </pc:spChg>
        <pc:spChg chg="add mod">
          <ac:chgData name="Jacob Sueppel" userId="45a5e90b3de9aa7a" providerId="LiveId" clId="{3915D138-C308-4F81-BC6D-87AE2B85EE6D}" dt="2023-04-01T15:03:35.466" v="1958" actId="122"/>
          <ac:spMkLst>
            <pc:docMk/>
            <pc:sldMk cId="824981984" sldId="257"/>
            <ac:spMk id="51" creationId="{E74F970C-9BE0-BAF3-43A3-1ED7E54A51DD}"/>
          </ac:spMkLst>
        </pc:spChg>
        <pc:spChg chg="del">
          <ac:chgData name="Jacob Sueppel" userId="45a5e90b3de9aa7a" providerId="LiveId" clId="{3915D138-C308-4F81-BC6D-87AE2B85EE6D}" dt="2023-04-01T13:41:44.137" v="598" actId="478"/>
          <ac:spMkLst>
            <pc:docMk/>
            <pc:sldMk cId="824981984" sldId="257"/>
            <ac:spMk id="70" creationId="{A648AF5B-1E45-D1AF-14AC-E0A389202B33}"/>
          </ac:spMkLst>
        </pc:spChg>
        <pc:spChg chg="mod">
          <ac:chgData name="Jacob Sueppel" userId="45a5e90b3de9aa7a" providerId="LiveId" clId="{3915D138-C308-4F81-BC6D-87AE2B85EE6D}" dt="2023-04-01T14:48:53.383" v="1719" actId="1076"/>
          <ac:spMkLst>
            <pc:docMk/>
            <pc:sldMk cId="824981984" sldId="257"/>
            <ac:spMk id="82" creationId="{853CF13A-B61B-4143-FE5A-4368FD2C9FCB}"/>
          </ac:spMkLst>
        </pc:spChg>
        <pc:spChg chg="mod">
          <ac:chgData name="Jacob Sueppel" userId="45a5e90b3de9aa7a" providerId="LiveId" clId="{3915D138-C308-4F81-BC6D-87AE2B85EE6D}" dt="2023-04-01T14:48:53.383" v="1719" actId="1076"/>
          <ac:spMkLst>
            <pc:docMk/>
            <pc:sldMk cId="824981984" sldId="257"/>
            <ac:spMk id="83" creationId="{0ABB160E-C11D-82BA-CC23-C4EDD9563CF4}"/>
          </ac:spMkLst>
        </pc:spChg>
        <pc:spChg chg="del">
          <ac:chgData name="Jacob Sueppel" userId="45a5e90b3de9aa7a" providerId="LiveId" clId="{3915D138-C308-4F81-BC6D-87AE2B85EE6D}" dt="2023-04-01T13:39:47.488" v="586" actId="478"/>
          <ac:spMkLst>
            <pc:docMk/>
            <pc:sldMk cId="824981984" sldId="257"/>
            <ac:spMk id="87" creationId="{2BFF660C-E960-4600-BC20-3EE35DF34A83}"/>
          </ac:spMkLst>
        </pc:spChg>
        <pc:spChg chg="del">
          <ac:chgData name="Jacob Sueppel" userId="45a5e90b3de9aa7a" providerId="LiveId" clId="{3915D138-C308-4F81-BC6D-87AE2B85EE6D}" dt="2023-04-01T13:43:32.297" v="667" actId="478"/>
          <ac:spMkLst>
            <pc:docMk/>
            <pc:sldMk cId="824981984" sldId="257"/>
            <ac:spMk id="91" creationId="{6721CA59-C39E-D7E1-DBED-CA3805AB7918}"/>
          </ac:spMkLst>
        </pc:spChg>
        <pc:spChg chg="del mod">
          <ac:chgData name="Jacob Sueppel" userId="45a5e90b3de9aa7a" providerId="LiveId" clId="{3915D138-C308-4F81-BC6D-87AE2B85EE6D}" dt="2023-04-01T13:43:31.568" v="666" actId="478"/>
          <ac:spMkLst>
            <pc:docMk/>
            <pc:sldMk cId="824981984" sldId="257"/>
            <ac:spMk id="92" creationId="{5AFDD345-03F0-75C5-7A7D-9BC5982AD61B}"/>
          </ac:spMkLst>
        </pc:spChg>
        <pc:spChg chg="mod">
          <ac:chgData name="Jacob Sueppel" userId="45a5e90b3de9aa7a" providerId="LiveId" clId="{3915D138-C308-4F81-BC6D-87AE2B85EE6D}" dt="2023-04-01T15:03:45.869" v="1959" actId="1076"/>
          <ac:spMkLst>
            <pc:docMk/>
            <pc:sldMk cId="824981984" sldId="257"/>
            <ac:spMk id="93" creationId="{DC7B536C-3D1F-3673-D9DE-CF72525BA6FA}"/>
          </ac:spMkLst>
        </pc:spChg>
        <pc:grpChg chg="del mod">
          <ac:chgData name="Jacob Sueppel" userId="45a5e90b3de9aa7a" providerId="LiveId" clId="{3915D138-C308-4F81-BC6D-87AE2B85EE6D}" dt="2023-04-01T13:41:39.825" v="597" actId="478"/>
          <ac:grpSpMkLst>
            <pc:docMk/>
            <pc:sldMk cId="824981984" sldId="257"/>
            <ac:grpSpMk id="78" creationId="{61735918-5707-31F5-8AC7-10A52ADDF39B}"/>
          </ac:grpSpMkLst>
        </pc:grpChg>
        <pc:picChg chg="del">
          <ac:chgData name="Jacob Sueppel" userId="45a5e90b3de9aa7a" providerId="LiveId" clId="{3915D138-C308-4F81-BC6D-87AE2B85EE6D}" dt="2023-04-01T13:43:14.752" v="659" actId="478"/>
          <ac:picMkLst>
            <pc:docMk/>
            <pc:sldMk cId="824981984" sldId="257"/>
            <ac:picMk id="4" creationId="{1EDEC128-3D5D-02F3-F676-758695A39F80}"/>
          </ac:picMkLst>
        </pc:picChg>
        <pc:picChg chg="add mod">
          <ac:chgData name="Jacob Sueppel" userId="45a5e90b3de9aa7a" providerId="LiveId" clId="{3915D138-C308-4F81-BC6D-87AE2B85EE6D}" dt="2023-04-01T14:50:52.172" v="1732" actId="14100"/>
          <ac:picMkLst>
            <pc:docMk/>
            <pc:sldMk cId="824981984" sldId="257"/>
            <ac:picMk id="13" creationId="{139C1F9C-89E9-EE77-B0B7-2C254B5863EB}"/>
          </ac:picMkLst>
        </pc:picChg>
        <pc:picChg chg="add del mod">
          <ac:chgData name="Jacob Sueppel" userId="45a5e90b3de9aa7a" providerId="LiveId" clId="{3915D138-C308-4F81-BC6D-87AE2B85EE6D}" dt="2023-04-01T14:22:49.095" v="803" actId="478"/>
          <ac:picMkLst>
            <pc:docMk/>
            <pc:sldMk cId="824981984" sldId="257"/>
            <ac:picMk id="17" creationId="{1380430B-85AC-6358-3455-B29B9593487A}"/>
          </ac:picMkLst>
        </pc:picChg>
        <pc:picChg chg="add mod">
          <ac:chgData name="Jacob Sueppel" userId="45a5e90b3de9aa7a" providerId="LiveId" clId="{3915D138-C308-4F81-BC6D-87AE2B85EE6D}" dt="2023-04-01T14:35:08.882" v="1528" actId="1076"/>
          <ac:picMkLst>
            <pc:docMk/>
            <pc:sldMk cId="824981984" sldId="257"/>
            <ac:picMk id="18" creationId="{1B6B91E8-EFEE-17EA-F2DD-E307B309A32C}"/>
          </ac:picMkLst>
        </pc:picChg>
        <pc:picChg chg="add mod">
          <ac:chgData name="Jacob Sueppel" userId="45a5e90b3de9aa7a" providerId="LiveId" clId="{3915D138-C308-4F81-BC6D-87AE2B85EE6D}" dt="2023-04-01T14:47:12.004" v="1705" actId="14100"/>
          <ac:picMkLst>
            <pc:docMk/>
            <pc:sldMk cId="824981984" sldId="257"/>
            <ac:picMk id="22" creationId="{BD4563F5-326B-9D8A-E4F4-E17B6CEDFEE6}"/>
          </ac:picMkLst>
        </pc:picChg>
        <pc:picChg chg="add mod">
          <ac:chgData name="Jacob Sueppel" userId="45a5e90b3de9aa7a" providerId="LiveId" clId="{3915D138-C308-4F81-BC6D-87AE2B85EE6D}" dt="2023-04-01T14:49:43.370" v="1727" actId="1076"/>
          <ac:picMkLst>
            <pc:docMk/>
            <pc:sldMk cId="824981984" sldId="257"/>
            <ac:picMk id="25" creationId="{10E51EA2-A97B-D7EF-8941-268F7CE44E3C}"/>
          </ac:picMkLst>
        </pc:picChg>
        <pc:picChg chg="add mod">
          <ac:chgData name="Jacob Sueppel" userId="45a5e90b3de9aa7a" providerId="LiveId" clId="{3915D138-C308-4F81-BC6D-87AE2B85EE6D}" dt="2023-04-01T14:50:42.664" v="1730" actId="14100"/>
          <ac:picMkLst>
            <pc:docMk/>
            <pc:sldMk cId="824981984" sldId="257"/>
            <ac:picMk id="26" creationId="{C6DDDD8B-B1C0-5756-63BC-4EFD4DB84B11}"/>
          </ac:picMkLst>
        </pc:picChg>
        <pc:picChg chg="mod">
          <ac:chgData name="Jacob Sueppel" userId="45a5e90b3de9aa7a" providerId="LiveId" clId="{3915D138-C308-4F81-BC6D-87AE2B85EE6D}" dt="2023-04-01T14:46:17.949" v="1690" actId="1076"/>
          <ac:picMkLst>
            <pc:docMk/>
            <pc:sldMk cId="824981984" sldId="257"/>
            <ac:picMk id="1026" creationId="{2D260763-1B98-31F6-5025-35CC67BEF2FD}"/>
          </ac:picMkLst>
        </pc:picChg>
        <pc:picChg chg="del mod">
          <ac:chgData name="Jacob Sueppel" userId="45a5e90b3de9aa7a" providerId="LiveId" clId="{3915D138-C308-4F81-BC6D-87AE2B85EE6D}" dt="2023-04-01T13:27:59.681" v="450" actId="478"/>
          <ac:picMkLst>
            <pc:docMk/>
            <pc:sldMk cId="824981984" sldId="257"/>
            <ac:picMk id="1028" creationId="{7906428D-FAFE-6DAB-3B2D-2C624EEDF65B}"/>
          </ac:picMkLst>
        </pc:picChg>
        <pc:picChg chg="del mod">
          <ac:chgData name="Jacob Sueppel" userId="45a5e90b3de9aa7a" providerId="LiveId" clId="{3915D138-C308-4F81-BC6D-87AE2B85EE6D}" dt="2023-04-01T13:43:14.112" v="658" actId="478"/>
          <ac:picMkLst>
            <pc:docMk/>
            <pc:sldMk cId="824981984" sldId="257"/>
            <ac:picMk id="1030" creationId="{2D223A5E-CEA8-3441-AED2-0C79543E8E35}"/>
          </ac:picMkLst>
        </pc:picChg>
        <pc:cxnChg chg="mod">
          <ac:chgData name="Jacob Sueppel" userId="45a5e90b3de9aa7a" providerId="LiveId" clId="{3915D138-C308-4F81-BC6D-87AE2B85EE6D}" dt="2023-04-01T13:41:39.825" v="597" actId="478"/>
          <ac:cxnSpMkLst>
            <pc:docMk/>
            <pc:sldMk cId="824981984" sldId="257"/>
            <ac:cxnSpMk id="45" creationId="{5464EF7D-31B0-1A8A-5C6A-F8CF45C677C2}"/>
          </ac:cxnSpMkLst>
        </pc:cxnChg>
      </pc:sldChg>
    </pc:docChg>
  </pc:docChgLst>
  <pc:docChgLst>
    <pc:chgData name="Jacob Sueppel" userId="45a5e90b3de9aa7a" providerId="LiveId" clId="{F6161BD9-DF63-432F-8136-7A1D3324D143}"/>
    <pc:docChg chg="custSel modSld">
      <pc:chgData name="Jacob Sueppel" userId="45a5e90b3de9aa7a" providerId="LiveId" clId="{F6161BD9-DF63-432F-8136-7A1D3324D143}" dt="2023-03-30T03:35:15.459" v="49" actId="20577"/>
      <pc:docMkLst>
        <pc:docMk/>
      </pc:docMkLst>
      <pc:sldChg chg="addSp delSp modSp mod">
        <pc:chgData name="Jacob Sueppel" userId="45a5e90b3de9aa7a" providerId="LiveId" clId="{F6161BD9-DF63-432F-8136-7A1D3324D143}" dt="2023-03-30T03:35:15.459" v="49" actId="20577"/>
        <pc:sldMkLst>
          <pc:docMk/>
          <pc:sldMk cId="2679222972" sldId="256"/>
        </pc:sldMkLst>
        <pc:spChg chg="add mod">
          <ac:chgData name="Jacob Sueppel" userId="45a5e90b3de9aa7a" providerId="LiveId" clId="{F6161BD9-DF63-432F-8136-7A1D3324D143}" dt="2023-03-30T03:35:15.459" v="49" actId="20577"/>
          <ac:spMkLst>
            <pc:docMk/>
            <pc:sldMk cId="2679222972" sldId="256"/>
            <ac:spMk id="2" creationId="{74271A96-D810-BDB5-34FB-0235659661DE}"/>
          </ac:spMkLst>
        </pc:spChg>
        <pc:spChg chg="mod">
          <ac:chgData name="Jacob Sueppel" userId="45a5e90b3de9aa7a" providerId="LiveId" clId="{F6161BD9-DF63-432F-8136-7A1D3324D143}" dt="2023-03-30T03:32:21.917" v="18" actId="404"/>
          <ac:spMkLst>
            <pc:docMk/>
            <pc:sldMk cId="2679222972" sldId="256"/>
            <ac:spMk id="5" creationId="{00000000-0000-0000-0000-000000000000}"/>
          </ac:spMkLst>
        </pc:spChg>
        <pc:spChg chg="mod">
          <ac:chgData name="Jacob Sueppel" userId="45a5e90b3de9aa7a" providerId="LiveId" clId="{F6161BD9-DF63-432F-8136-7A1D3324D143}" dt="2023-03-30T03:32:30.699" v="19" actId="1076"/>
          <ac:spMkLst>
            <pc:docMk/>
            <pc:sldMk cId="2679222972" sldId="256"/>
            <ac:spMk id="12" creationId="{00000000-0000-0000-0000-000000000000}"/>
          </ac:spMkLst>
        </pc:spChg>
        <pc:spChg chg="del mod">
          <ac:chgData name="Jacob Sueppel" userId="45a5e90b3de9aa7a" providerId="LiveId" clId="{F6161BD9-DF63-432F-8136-7A1D3324D143}" dt="2023-03-30T03:34:57.551" v="37" actId="478"/>
          <ac:spMkLst>
            <pc:docMk/>
            <pc:sldMk cId="2679222972" sldId="256"/>
            <ac:spMk id="90" creationId="{483514D1-64C0-6FD8-7FFD-6C05CEC20016}"/>
          </ac:spMkLst>
        </pc:spChg>
        <pc:graphicFrameChg chg="del">
          <ac:chgData name="Jacob Sueppel" userId="45a5e90b3de9aa7a" providerId="LiveId" clId="{F6161BD9-DF63-432F-8136-7A1D3324D143}" dt="2023-03-30T03:33:06.409" v="22" actId="478"/>
          <ac:graphicFrameMkLst>
            <pc:docMk/>
            <pc:sldMk cId="2679222972" sldId="256"/>
            <ac:graphicFrameMk id="10" creationId="{B7050523-BB1A-3E52-F582-164F24EAE46C}"/>
          </ac:graphicFrameMkLst>
        </pc:graphicFrameChg>
        <pc:picChg chg="mod">
          <ac:chgData name="Jacob Sueppel" userId="45a5e90b3de9aa7a" providerId="LiveId" clId="{F6161BD9-DF63-432F-8136-7A1D3324D143}" dt="2023-03-30T03:32:44.166" v="21" actId="1076"/>
          <ac:picMkLst>
            <pc:docMk/>
            <pc:sldMk cId="2679222972" sldId="256"/>
            <ac:picMk id="81" creationId="{A9136477-CB22-2731-BCB7-59B1AB29D51B}"/>
          </ac:picMkLst>
        </pc:picChg>
        <pc:picChg chg="del">
          <ac:chgData name="Jacob Sueppel" userId="45a5e90b3de9aa7a" providerId="LiveId" clId="{F6161BD9-DF63-432F-8136-7A1D3324D143}" dt="2023-03-30T03:33:46.013" v="26" actId="478"/>
          <ac:picMkLst>
            <pc:docMk/>
            <pc:sldMk cId="2679222972" sldId="256"/>
            <ac:picMk id="89" creationId="{5B0F86CC-029D-F841-7472-630F87D25657}"/>
          </ac:picMkLst>
        </pc:picChg>
        <pc:picChg chg="add mod">
          <ac:chgData name="Jacob Sueppel" userId="45a5e90b3de9aa7a" providerId="LiveId" clId="{F6161BD9-DF63-432F-8136-7A1D3324D143}" dt="2023-03-30T03:33:23.949" v="25" actId="14100"/>
          <ac:picMkLst>
            <pc:docMk/>
            <pc:sldMk cId="2679222972" sldId="256"/>
            <ac:picMk id="1026" creationId="{2D260763-1B98-31F6-5025-35CC67BEF2FD}"/>
          </ac:picMkLst>
        </pc:picChg>
        <pc:picChg chg="add mod">
          <ac:chgData name="Jacob Sueppel" userId="45a5e90b3de9aa7a" providerId="LiveId" clId="{F6161BD9-DF63-432F-8136-7A1D3324D143}" dt="2023-03-30T03:34:38.523" v="34" actId="1076"/>
          <ac:picMkLst>
            <pc:docMk/>
            <pc:sldMk cId="2679222972" sldId="256"/>
            <ac:picMk id="1028" creationId="{7906428D-FAFE-6DAB-3B2D-2C624EEDF65B}"/>
          </ac:picMkLst>
        </pc:picChg>
      </pc:sldChg>
    </pc:docChg>
  </pc:docChgLst>
</pc:chgInfo>
</file>

<file path=ppt/media/image1.jp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62A80-3DE8-44F3-89F1-8B4557C6250D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FD330-D915-4D67-8B2A-3D4A70EC1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799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more about data</a:t>
            </a:r>
          </a:p>
          <a:p>
            <a:r>
              <a:rPr lang="en-US" dirty="0"/>
              <a:t>	types of data</a:t>
            </a:r>
          </a:p>
          <a:p>
            <a:r>
              <a:rPr lang="en-US" dirty="0"/>
              <a:t>	</a:t>
            </a:r>
          </a:p>
          <a:p>
            <a:r>
              <a:rPr lang="en-US" dirty="0"/>
              <a:t>Organize column-wise</a:t>
            </a:r>
          </a:p>
          <a:p>
            <a:r>
              <a:rPr lang="en-US" dirty="0"/>
              <a:t>Number References</a:t>
            </a:r>
          </a:p>
          <a:p>
            <a:r>
              <a:rPr lang="en-US" dirty="0"/>
              <a:t>Put them in</a:t>
            </a:r>
          </a:p>
          <a:p>
            <a:endParaRPr lang="en-US" dirty="0"/>
          </a:p>
          <a:p>
            <a:r>
              <a:rPr lang="en-US" dirty="0"/>
              <a:t>Friendly users vs enemy users</a:t>
            </a:r>
          </a:p>
          <a:p>
            <a:r>
              <a:rPr lang="en-US" dirty="0"/>
              <a:t>Spectrogram usage registration</a:t>
            </a:r>
          </a:p>
          <a:p>
            <a:r>
              <a:rPr lang="en-US" dirty="0"/>
              <a:t>Usage receiver validation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FD330-D915-4D67-8B2A-3D4A70EC10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94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https://www.elttam.com/blog/intro-sdr-and-rf-analysis/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9FD330-D915-4D67-8B2A-3D4A70EC10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024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903548" y="6183804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46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309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6324600"/>
            <a:ext cx="47404018" cy="134820662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3" y="6324600"/>
            <a:ext cx="141480542" cy="13482066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52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12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8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36865560"/>
            <a:ext cx="94442280" cy="10427970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36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94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304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417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14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46408A93-61E7-8940-B5B0-C519D7D9C905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/>
          <a:lstStyle/>
          <a:p>
            <a:fld id="{22AC47A6-2D41-C84F-90F9-7EB90B697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359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3891200" cy="3291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464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hyperlink" Target="https://www.coursera.org/learn/machine-learning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night sky&#10;&#10;Description automatically generated">
            <a:extLst>
              <a:ext uri="{FF2B5EF4-FFF2-40B4-BE49-F238E27FC236}">
                <a16:creationId xmlns:a16="http://schemas.microsoft.com/office/drawing/2014/main" id="{1EDEC128-3D5D-02F3-F676-758695A39F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42" t="3106" r="1967" b="13098"/>
          <a:stretch/>
        </p:blipFill>
        <p:spPr>
          <a:xfrm>
            <a:off x="15316831" y="19656004"/>
            <a:ext cx="5864832" cy="391072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3856756" y="361690"/>
            <a:ext cx="37525489" cy="2234830"/>
          </a:xfrm>
          <a:prstGeom prst="rect">
            <a:avLst/>
          </a:prstGeom>
        </p:spPr>
        <p:txBody>
          <a:bodyPr/>
          <a:lstStyle>
            <a:lvl1pPr algn="ctr" defTabSz="2194560" rtl="0" eaLnBrk="1" latinLnBrk="0" hangingPunct="1">
              <a:spcBef>
                <a:spcPct val="0"/>
              </a:spcBef>
              <a:buNone/>
              <a:defRPr sz="21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800" dirty="0">
                <a:solidFill>
                  <a:schemeClr val="bg1"/>
                </a:solidFill>
              </a:rPr>
              <a:t>Convolutional Neural Networks for Modulation Classification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7457" y="5539117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483961" y="5433269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HYPOTHESIS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222923" y="2764062"/>
            <a:ext cx="37677889" cy="1484314"/>
          </a:xfrm>
          <a:prstGeom prst="rect">
            <a:avLst/>
          </a:prstGeom>
        </p:spPr>
        <p:txBody>
          <a:bodyPr/>
          <a:lstStyle>
            <a:lvl1pPr algn="ctr" defTabSz="2194560" rtl="0" eaLnBrk="1" latinLnBrk="0" hangingPunct="1">
              <a:spcBef>
                <a:spcPct val="0"/>
              </a:spcBef>
              <a:buNone/>
              <a:defRPr sz="21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chemeClr val="bg1"/>
                </a:solidFill>
              </a:rPr>
              <a:t>Jacob Sueppel, Dr. George </a:t>
            </a:r>
            <a:r>
              <a:rPr lang="en-US" sz="7200" dirty="0" err="1">
                <a:solidFill>
                  <a:schemeClr val="bg1"/>
                </a:solidFill>
              </a:rPr>
              <a:t>Sklivanitis</a:t>
            </a:r>
            <a:r>
              <a:rPr lang="en-US" sz="7200" dirty="0">
                <a:solidFill>
                  <a:schemeClr val="bg1"/>
                </a:solidFill>
              </a:rPr>
              <a:t>, Center for Connected Autonomy and Artificial Intelligence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5381107" y="5539117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6727611" y="5433269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9576335" y="5539117"/>
            <a:ext cx="13327596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0905876" y="5433269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154421" y="9712234"/>
            <a:ext cx="13327595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483961" y="9606386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9639274" y="18826947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30922839" y="18647856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37458" y="6637901"/>
            <a:ext cx="133615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Deep learning using a convolutional neural network can be used to accurately classify different signal modulations into ten unique signals with high accuracy.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5230900" y="7318236"/>
            <a:ext cx="7798803" cy="9787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Supervised classification deep learning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Convolutional layers meaning patterns will be identified such as edges or right shadow to identify common trends in images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 err="1">
                <a:solidFill>
                  <a:schemeClr val="tx2">
                    <a:lumMod val="75000"/>
                  </a:schemeClr>
                </a:solidFill>
              </a:rPr>
              <a:t>RadioML</a:t>
            </a: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 datasets to train with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Coded using Google </a:t>
            </a:r>
            <a:r>
              <a:rPr lang="en-US" sz="4200" dirty="0" err="1">
                <a:solidFill>
                  <a:schemeClr val="tx2">
                    <a:lumMod val="75000"/>
                  </a:schemeClr>
                </a:solidFill>
              </a:rPr>
              <a:t>Colab’s</a:t>
            </a: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 Jupiter Notebooks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Random noise added to datasets for increased training difficulty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 err="1">
                <a:solidFill>
                  <a:schemeClr val="tx2">
                    <a:lumMod val="75000"/>
                  </a:schemeClr>
                </a:solidFill>
              </a:rPr>
              <a:t>PyTorch</a:t>
            </a: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 model used with wand.ai for training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9576335" y="6624626"/>
            <a:ext cx="478018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System able to correctly classify signals with an average accuracy of 95%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9576335" y="19817407"/>
            <a:ext cx="13319191" cy="9582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-360045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Boegner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L.,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Vanhoy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G., Vallance, P., Gulati, M.,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Feitzinger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D., Comar, B., &amp; Miller, R. D. (2022). Large scale radio frequency wideband signal detection &amp; Recognition. https://doi.org/10.31219/osf.io/cvus7 </a:t>
            </a:r>
          </a:p>
          <a:p>
            <a:pPr marL="0" marR="0" indent="-360045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Lichtman, M. (n.d.). A guide to SDR and DSP using python.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PySDR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Retrieved January 23, 2023, from https://pysdr.org/content/frequency_domain.html. </a:t>
            </a:r>
          </a:p>
          <a:p>
            <a:pPr marL="0" marR="0" indent="-360045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Spectrum Sensing with Deep Learning to Identify 5G and LTE Signals. MATLAB &amp; Simulink. (n.d.). Retrieved January 23, 2023, from https://www.mathworks.com/help/comm/ug/spectrum-sensing-with-deep-learning-to-identify-5g-and-lte-signals.html. </a:t>
            </a:r>
          </a:p>
          <a:p>
            <a:pPr marL="0" marR="0" indent="-360045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Supervised machine learning: Regression and classification. Coursera. (n.d.). Retrieved January 23, 2023, from </a:t>
            </a:r>
            <a:r>
              <a:rPr lang="en-US" sz="2400" u="none" strike="noStrike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https://www.coursera.org/learn/machine-learning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0" marR="0" indent="-360045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Vicapow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V. P. (n.d.). Image kernels explained visually. Explained Visually. Retrieved February 13, 2023, from https://setosa.io/ev/image-kernels/ </a:t>
            </a:r>
          </a:p>
          <a:p>
            <a:pPr marL="0" marR="0" indent="-360045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YouTube. (n.d.). MIT introduction to Deep Learning Course. YouTube. Retrieved January 23, 2023, from https://www.youtube.com/playlist?list=PLHkKmgGGVneX2BzZVYGqcWbFw_7ymcZqv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4649450" y="24493375"/>
            <a:ext cx="52041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>
                <a:solidFill>
                  <a:schemeClr val="tx2">
                    <a:lumMod val="75000"/>
                  </a:schemeClr>
                </a:solidFill>
              </a:rPr>
              <a:t>Original Sample Spectrogram Image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2405311" y="24322363"/>
            <a:ext cx="52041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>
                <a:solidFill>
                  <a:schemeClr val="tx2">
                    <a:lumMod val="75000"/>
                  </a:schemeClr>
                </a:solidFill>
              </a:rPr>
              <a:t>Spectrogram Image put through Sharpen Image Kernel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61735918-5707-31F5-8AC7-10A52ADDF39B}"/>
              </a:ext>
            </a:extLst>
          </p:cNvPr>
          <p:cNvGrpSpPr/>
          <p:nvPr/>
        </p:nvGrpSpPr>
        <p:grpSpPr>
          <a:xfrm>
            <a:off x="23872068" y="8830783"/>
            <a:ext cx="4498466" cy="5677896"/>
            <a:chOff x="22520579" y="8403445"/>
            <a:chExt cx="6530330" cy="8603263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095005D-B2C7-0D5E-55E8-2A32112CC6F6}"/>
                </a:ext>
              </a:extLst>
            </p:cNvPr>
            <p:cNvSpPr/>
            <p:nvPr/>
          </p:nvSpPr>
          <p:spPr>
            <a:xfrm>
              <a:off x="22520579" y="11299045"/>
              <a:ext cx="6172200" cy="5707662"/>
            </a:xfrm>
            <a:prstGeom prst="rect">
              <a:avLst/>
            </a:prstGeom>
            <a:noFill/>
            <a:ln w="444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464EF7D-31B0-1A8A-5C6A-F8CF45C677C2}"/>
                </a:ext>
              </a:extLst>
            </p:cNvPr>
            <p:cNvCxnSpPr>
              <a:cxnSpLocks/>
              <a:stCxn id="39" idx="0"/>
              <a:endCxn id="39" idx="2"/>
            </p:cNvCxnSpPr>
            <p:nvPr/>
          </p:nvCxnSpPr>
          <p:spPr>
            <a:xfrm>
              <a:off x="25606679" y="11299045"/>
              <a:ext cx="0" cy="5707662"/>
            </a:xfrm>
            <a:prstGeom prst="line">
              <a:avLst/>
            </a:prstGeom>
            <a:ln w="4445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E5EE995-83A3-E23C-05A1-C8E90BAFD436}"/>
                </a:ext>
              </a:extLst>
            </p:cNvPr>
            <p:cNvCxnSpPr>
              <a:cxnSpLocks/>
            </p:cNvCxnSpPr>
            <p:nvPr/>
          </p:nvCxnSpPr>
          <p:spPr>
            <a:xfrm>
              <a:off x="22520579" y="13962932"/>
              <a:ext cx="6172200" cy="0"/>
            </a:xfrm>
            <a:prstGeom prst="line">
              <a:avLst/>
            </a:prstGeom>
            <a:ln w="4445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EAF326B-B602-8BEE-D61A-AED94FF3647E}"/>
                </a:ext>
              </a:extLst>
            </p:cNvPr>
            <p:cNvSpPr/>
            <p:nvPr/>
          </p:nvSpPr>
          <p:spPr>
            <a:xfrm>
              <a:off x="26482979" y="8403445"/>
              <a:ext cx="2567930" cy="2677655"/>
            </a:xfrm>
            <a:prstGeom prst="rect">
              <a:avLst/>
            </a:prstGeom>
            <a:noFill/>
            <a:ln w="4445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F9E62001-306F-DEDA-5246-B5C584D74A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20579" y="8403445"/>
              <a:ext cx="3931920" cy="2895600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55C6D494-A58D-7734-6ED4-99596A2E74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20579" y="11081100"/>
              <a:ext cx="3931920" cy="5925607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F9F46431-F8FD-108D-0729-33668A2BD2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692779" y="11081100"/>
              <a:ext cx="358130" cy="5925608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1DBE1919-7BA7-B2F5-D3D6-96109146B4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23259" y="8403445"/>
              <a:ext cx="327650" cy="2925367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A648AF5B-1E45-D1AF-14AC-E0A389202B33}"/>
              </a:ext>
            </a:extLst>
          </p:cNvPr>
          <p:cNvSpPr txBox="1"/>
          <p:nvPr/>
        </p:nvSpPr>
        <p:spPr>
          <a:xfrm>
            <a:off x="23492392" y="14790507"/>
            <a:ext cx="44900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>
                <a:solidFill>
                  <a:schemeClr val="tx2">
                    <a:lumMod val="75000"/>
                  </a:schemeClr>
                </a:solidFill>
              </a:rPr>
              <a:t>Convolution Diagram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D223A5E-CEA8-3441-AED2-0C79543E8E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52" t="11481" r="1048" b="20518"/>
          <a:stretch/>
        </p:blipFill>
        <p:spPr bwMode="auto">
          <a:xfrm>
            <a:off x="22496492" y="19656004"/>
            <a:ext cx="6081749" cy="3910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80" descr="A picture containing clipart&#10;&#10;Description automatically generated">
            <a:extLst>
              <a:ext uri="{FF2B5EF4-FFF2-40B4-BE49-F238E27FC236}">
                <a16:creationId xmlns:a16="http://schemas.microsoft.com/office/drawing/2014/main" id="{A9136477-CB22-2731-BCB7-59B1AB29D5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68278" y="652112"/>
            <a:ext cx="2812432" cy="2812432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853CF13A-B61B-4143-FE5A-4368FD2C9FCB}"/>
              </a:ext>
            </a:extLst>
          </p:cNvPr>
          <p:cNvSpPr/>
          <p:nvPr/>
        </p:nvSpPr>
        <p:spPr>
          <a:xfrm>
            <a:off x="29536590" y="13045927"/>
            <a:ext cx="13327596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ABB160E-C11D-82BA-CC23-C4EDD9563CF4}"/>
              </a:ext>
            </a:extLst>
          </p:cNvPr>
          <p:cNvSpPr txBox="1"/>
          <p:nvPr/>
        </p:nvSpPr>
        <p:spPr>
          <a:xfrm>
            <a:off x="30866131" y="12940079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SIGNIFICANCE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BFF660C-E960-4600-BC20-3EE35DF34A83}"/>
              </a:ext>
            </a:extLst>
          </p:cNvPr>
          <p:cNvSpPr txBox="1"/>
          <p:nvPr/>
        </p:nvSpPr>
        <p:spPr>
          <a:xfrm>
            <a:off x="29639274" y="14533947"/>
            <a:ext cx="1319331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Proposes alternative method to filter through for signal with low bandwidth being available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Future studies can be done for the purpose of the </a:t>
            </a:r>
            <a:r>
              <a:rPr lang="en-US" sz="4200" dirty="0" err="1">
                <a:solidFill>
                  <a:schemeClr val="tx2">
                    <a:lumMod val="75000"/>
                  </a:schemeClr>
                </a:solidFill>
              </a:rPr>
              <a:t>KnifeBot</a:t>
            </a: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 swarm technology by processing sound underwater in a similar manner with audio spectrograms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721CA59-C39E-D7E1-DBED-CA3805AB7918}"/>
              </a:ext>
            </a:extLst>
          </p:cNvPr>
          <p:cNvSpPr/>
          <p:nvPr/>
        </p:nvSpPr>
        <p:spPr>
          <a:xfrm>
            <a:off x="14885661" y="17901840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AFDD345-03F0-75C5-7A7D-9BC5982AD61B}"/>
              </a:ext>
            </a:extLst>
          </p:cNvPr>
          <p:cNvSpPr txBox="1"/>
          <p:nvPr/>
        </p:nvSpPr>
        <p:spPr>
          <a:xfrm>
            <a:off x="16232165" y="17795992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CODING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C7B536C-3D1F-3673-D9DE-CF72525BA6FA}"/>
              </a:ext>
            </a:extLst>
          </p:cNvPr>
          <p:cNvSpPr txBox="1"/>
          <p:nvPr/>
        </p:nvSpPr>
        <p:spPr>
          <a:xfrm>
            <a:off x="1027014" y="11364795"/>
            <a:ext cx="13361522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Increase in data usage worldwide has led to more congested signal transfers with thousands of users in small spaces all trying to receive their own signals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Low bandwidth requires more complex system to accurately communicate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Machine learning can be implemented to filter out the noise in unique situations as devices travel to different types of signal congested environments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Other applications such as audio signal detection and pattern recognition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Convolutional neural network will be used as it is especially good with pattern recognition in trends such as these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Opted for trained model rather than untrained as in a real-life scenario the receiver would know the signal type it is looking for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271A96-D810-BDB5-34FB-0235659661DE}"/>
              </a:ext>
            </a:extLst>
          </p:cNvPr>
          <p:cNvSpPr txBox="1"/>
          <p:nvPr/>
        </p:nvSpPr>
        <p:spPr>
          <a:xfrm rot="16200000">
            <a:off x="-315717" y="23623661"/>
            <a:ext cx="4235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Loss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2F59C8-5923-9765-D212-E98C310B5370}"/>
              </a:ext>
            </a:extLst>
          </p:cNvPr>
          <p:cNvSpPr txBox="1"/>
          <p:nvPr/>
        </p:nvSpPr>
        <p:spPr>
          <a:xfrm>
            <a:off x="6405937" y="29825848"/>
            <a:ext cx="42352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Steps</a:t>
            </a:r>
          </a:p>
          <a:p>
            <a:endParaRPr lang="en-US" sz="3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260763-1B98-31F6-5025-35CC67BEF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6845" y="7027137"/>
            <a:ext cx="6228888" cy="5517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906428D-FAFE-6DAB-3B2D-2C624EEDF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299" y="21798420"/>
            <a:ext cx="9530879" cy="757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222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856756" y="361690"/>
            <a:ext cx="37525489" cy="2234830"/>
          </a:xfrm>
          <a:prstGeom prst="rect">
            <a:avLst/>
          </a:prstGeom>
        </p:spPr>
        <p:txBody>
          <a:bodyPr/>
          <a:lstStyle>
            <a:lvl1pPr algn="ctr" defTabSz="2194560" rtl="0" eaLnBrk="1" latinLnBrk="0" hangingPunct="1">
              <a:spcBef>
                <a:spcPct val="0"/>
              </a:spcBef>
              <a:buNone/>
              <a:defRPr sz="21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800" dirty="0">
                <a:solidFill>
                  <a:schemeClr val="bg1"/>
                </a:solidFill>
              </a:rPr>
              <a:t>Convolutional Neural Networks for Modulation Classification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222923" y="2764062"/>
            <a:ext cx="37677889" cy="1484314"/>
          </a:xfrm>
          <a:prstGeom prst="rect">
            <a:avLst/>
          </a:prstGeom>
        </p:spPr>
        <p:txBody>
          <a:bodyPr/>
          <a:lstStyle>
            <a:lvl1pPr algn="ctr" defTabSz="2194560" rtl="0" eaLnBrk="1" latinLnBrk="0" hangingPunct="1">
              <a:spcBef>
                <a:spcPct val="0"/>
              </a:spcBef>
              <a:buNone/>
              <a:defRPr sz="21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chemeClr val="bg1"/>
                </a:solidFill>
              </a:rPr>
              <a:t>Jacob Sueppel, Dr. George </a:t>
            </a:r>
            <a:r>
              <a:rPr lang="en-US" sz="7200" dirty="0" err="1">
                <a:solidFill>
                  <a:schemeClr val="bg1"/>
                </a:solidFill>
              </a:rPr>
              <a:t>Sklivanitis</a:t>
            </a:r>
            <a:r>
              <a:rPr lang="en-US" sz="7200" dirty="0">
                <a:solidFill>
                  <a:schemeClr val="bg1"/>
                </a:solidFill>
              </a:rPr>
              <a:t>, Center for Connected Autonomy and Artificial Intelligence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5176489" y="10062911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6522993" y="9957063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9576335" y="5502546"/>
            <a:ext cx="13327596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0905876" y="5433269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06349" y="5539116"/>
            <a:ext cx="13327595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335889" y="5433268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9576335" y="20994645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30859900" y="20815554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5340771" y="11760798"/>
            <a:ext cx="1319724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Supervised classification deep learning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Coded using Google </a:t>
            </a:r>
            <a:r>
              <a:rPr lang="en-US" sz="4200" dirty="0" err="1">
                <a:solidFill>
                  <a:schemeClr val="tx2">
                    <a:lumMod val="75000"/>
                  </a:schemeClr>
                </a:solidFill>
              </a:rPr>
              <a:t>Colab’s</a:t>
            </a: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 Jupiter Notebooks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2016.10A RADIOML Dataset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Half of dataset used as training batch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100 epochs training duration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2 Convolutional Layers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2 Dense Layers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9576335" y="6624626"/>
            <a:ext cx="133275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System able to correctly classify signals with an average accuracy of 95%</a:t>
            </a:r>
          </a:p>
        </p:txBody>
      </p:sp>
      <p:pic>
        <p:nvPicPr>
          <p:cNvPr id="81" name="Picture 80" descr="A picture containing clipart&#10;&#10;Description automatically generated">
            <a:extLst>
              <a:ext uri="{FF2B5EF4-FFF2-40B4-BE49-F238E27FC236}">
                <a16:creationId xmlns:a16="http://schemas.microsoft.com/office/drawing/2014/main" id="{A9136477-CB22-2731-BCB7-59B1AB29D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68278" y="652112"/>
            <a:ext cx="2812432" cy="2812432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853CF13A-B61B-4143-FE5A-4368FD2C9FCB}"/>
              </a:ext>
            </a:extLst>
          </p:cNvPr>
          <p:cNvSpPr/>
          <p:nvPr/>
        </p:nvSpPr>
        <p:spPr>
          <a:xfrm>
            <a:off x="29643044" y="15097608"/>
            <a:ext cx="13327596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ABB160E-C11D-82BA-CC23-C4EDD9563CF4}"/>
              </a:ext>
            </a:extLst>
          </p:cNvPr>
          <p:cNvSpPr txBox="1"/>
          <p:nvPr/>
        </p:nvSpPr>
        <p:spPr>
          <a:xfrm>
            <a:off x="30972585" y="14991760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SIGNIFICANCE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C7B536C-3D1F-3673-D9DE-CF72525BA6FA}"/>
              </a:ext>
            </a:extLst>
          </p:cNvPr>
          <p:cNvSpPr txBox="1"/>
          <p:nvPr/>
        </p:nvSpPr>
        <p:spPr>
          <a:xfrm>
            <a:off x="30154809" y="17175231"/>
            <a:ext cx="1336152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Signal Monitoring Usage</a:t>
            </a:r>
          </a:p>
          <a:p>
            <a:pPr marL="2766060" lvl="1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Friend vs. Foe</a:t>
            </a:r>
          </a:p>
          <a:p>
            <a:pPr marL="2766060" lvl="1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Usage registration</a:t>
            </a:r>
          </a:p>
          <a:p>
            <a:pPr marL="2766060" lvl="1" indent="-571500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Usage receiver validation.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260763-1B98-31F6-5025-35CC67BEF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76335" y="8561146"/>
            <a:ext cx="6228888" cy="5517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3291FF1-F285-3B20-1209-6571A72B381C}"/>
              </a:ext>
            </a:extLst>
          </p:cNvPr>
          <p:cNvSpPr/>
          <p:nvPr/>
        </p:nvSpPr>
        <p:spPr>
          <a:xfrm>
            <a:off x="15159210" y="5435313"/>
            <a:ext cx="13361523" cy="106370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FF60D3-F20D-2B2C-480E-4ECAE8735D5A}"/>
              </a:ext>
            </a:extLst>
          </p:cNvPr>
          <p:cNvSpPr txBox="1"/>
          <p:nvPr/>
        </p:nvSpPr>
        <p:spPr>
          <a:xfrm>
            <a:off x="16505714" y="5329465"/>
            <a:ext cx="106685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>
                <a:solidFill>
                  <a:schemeClr val="bg1"/>
                </a:solidFill>
              </a:rPr>
              <a:t>HYPOTHESIS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D4A02F-C1BC-364B-5B8C-74FCE727A17E}"/>
              </a:ext>
            </a:extLst>
          </p:cNvPr>
          <p:cNvSpPr txBox="1"/>
          <p:nvPr/>
        </p:nvSpPr>
        <p:spPr>
          <a:xfrm>
            <a:off x="15159211" y="6534097"/>
            <a:ext cx="133615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tx2">
                    <a:lumMod val="75000"/>
                  </a:schemeClr>
                </a:solidFill>
              </a:rPr>
              <a:t>Deep learning using a CNN(Convolutional Neural Network) can be used to accurately classify different signal modulations into ten unique signals with high accuracy.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39C1F9C-89E9-EE77-B0B7-2C254B586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7976" y="23039881"/>
            <a:ext cx="11466496" cy="449712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7877693-6AB6-2430-5E6D-E74C28A0069E}"/>
              </a:ext>
            </a:extLst>
          </p:cNvPr>
          <p:cNvSpPr txBox="1"/>
          <p:nvPr/>
        </p:nvSpPr>
        <p:spPr>
          <a:xfrm>
            <a:off x="1355276" y="7893558"/>
            <a:ext cx="1288046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200" dirty="0"/>
              <a:t>Modulated SDR Signals have a carrier signal which is modulated by a second modular signal to create different common structures</a:t>
            </a:r>
          </a:p>
          <a:p>
            <a:pPr marL="3337560" lvl="1" indent="-1143000">
              <a:buFont typeface="Arial" panose="020B0604020202020204" pitchFamily="34" charset="0"/>
              <a:buChar char="•"/>
            </a:pPr>
            <a:r>
              <a:rPr lang="en-US" sz="4200" dirty="0"/>
              <a:t>Common forms of modular signals include amplitude, frequency, and phase shifting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endParaRPr lang="en-US" sz="4200" dirty="0"/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1B6B91E8-EFEE-17EA-F2DD-E307B309A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7623" y="11718508"/>
            <a:ext cx="9144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24FE295-CEE8-A1A2-7DB6-5FE09300C48B}"/>
              </a:ext>
            </a:extLst>
          </p:cNvPr>
          <p:cNvSpPr txBox="1"/>
          <p:nvPr/>
        </p:nvSpPr>
        <p:spPr>
          <a:xfrm>
            <a:off x="1586922" y="17441699"/>
            <a:ext cx="12166447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/>
              <a:t>Convolutional neural networks operate using image kernels. Image kernels are simply applying a filter to an image to highlight a certain feature such as sharpening the overall image, highlighting outlines, or emphasizing shadows in a particular direction</a:t>
            </a:r>
          </a:p>
          <a:p>
            <a:pPr marL="2766060" lvl="1" indent="-571500">
              <a:buFont typeface="Arial" panose="020B0604020202020204" pitchFamily="34" charset="0"/>
              <a:buChar char="•"/>
            </a:pPr>
            <a:r>
              <a:rPr lang="en-US" sz="4200" dirty="0"/>
              <a:t>These filtered images are then compared in a neural network to classify objects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5968B2-B673-AF9D-A601-5DDC9E6CA5F9}"/>
              </a:ext>
            </a:extLst>
          </p:cNvPr>
          <p:cNvSpPr txBox="1"/>
          <p:nvPr/>
        </p:nvSpPr>
        <p:spPr>
          <a:xfrm rot="16200000">
            <a:off x="35032125" y="9860276"/>
            <a:ext cx="2614100" cy="599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Loss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4226F5-2FAB-66C6-67F2-62905424F801}"/>
              </a:ext>
            </a:extLst>
          </p:cNvPr>
          <p:cNvSpPr txBox="1"/>
          <p:nvPr/>
        </p:nvSpPr>
        <p:spPr>
          <a:xfrm>
            <a:off x="39379817" y="13595979"/>
            <a:ext cx="2694677" cy="1092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Steps</a:t>
            </a:r>
          </a:p>
          <a:p>
            <a:endParaRPr lang="en-US" sz="3200" dirty="0"/>
          </a:p>
        </p:txBody>
      </p:sp>
      <p:pic>
        <p:nvPicPr>
          <p:cNvPr id="22" name="Picture 4">
            <a:extLst>
              <a:ext uri="{FF2B5EF4-FFF2-40B4-BE49-F238E27FC236}">
                <a16:creationId xmlns:a16="http://schemas.microsoft.com/office/drawing/2014/main" id="{BD4563F5-326B-9D8A-E4F4-E17B6CEDF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38928" y="8509661"/>
            <a:ext cx="6263031" cy="4980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0E51EA2-A97B-D7EF-8941-268F7CE44E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991344" y="17023777"/>
            <a:ext cx="13776593" cy="6558673"/>
          </a:xfrm>
          <a:prstGeom prst="rect">
            <a:avLst/>
          </a:prstGeom>
        </p:spPr>
      </p:pic>
      <p:pic>
        <p:nvPicPr>
          <p:cNvPr id="26" name="Picture 6" descr="Block diagram of CNN architecture. | Download Scientific Diagram">
            <a:extLst>
              <a:ext uri="{FF2B5EF4-FFF2-40B4-BE49-F238E27FC236}">
                <a16:creationId xmlns:a16="http://schemas.microsoft.com/office/drawing/2014/main" id="{C6DDDD8B-B1C0-5756-63BC-4EFD4DB84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91343" y="25097998"/>
            <a:ext cx="13338085" cy="4048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1C5C0144-56CE-69DA-F1BB-13A1D0B3B027}"/>
              </a:ext>
            </a:extLst>
          </p:cNvPr>
          <p:cNvSpPr/>
          <p:nvPr/>
        </p:nvSpPr>
        <p:spPr>
          <a:xfrm>
            <a:off x="22976114" y="28622171"/>
            <a:ext cx="1074057" cy="7928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8800648-DE28-7DDE-9F25-420C189F6F9D}"/>
              </a:ext>
            </a:extLst>
          </p:cNvPr>
          <p:cNvSpPr txBox="1"/>
          <p:nvPr/>
        </p:nvSpPr>
        <p:spPr>
          <a:xfrm>
            <a:off x="22976114" y="28684834"/>
            <a:ext cx="1320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Softmax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C15D43A-2895-7E40-3D7D-39727913A7F7}"/>
              </a:ext>
            </a:extLst>
          </p:cNvPr>
          <p:cNvSpPr txBox="1"/>
          <p:nvPr/>
        </p:nvSpPr>
        <p:spPr>
          <a:xfrm flipH="1">
            <a:off x="29477925" y="22745700"/>
            <a:ext cx="14002784" cy="846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effectLst/>
              </a:rPr>
              <a:t>[1] Pritchard, Mykel. “Intro to SDR and RF Signal Analysis.” </a:t>
            </a:r>
            <a:r>
              <a:rPr lang="en-US" sz="3200" dirty="0" err="1"/>
              <a:t>Elttam</a:t>
            </a:r>
            <a:r>
              <a:rPr lang="en-US" sz="3200" dirty="0"/>
              <a:t>, 15 June 2017, https://www.elttam.com/blog/intro-sdr-and-rf-analysis/. </a:t>
            </a:r>
          </a:p>
          <a:p>
            <a:endParaRPr lang="en-US" sz="3200" dirty="0"/>
          </a:p>
          <a:p>
            <a:r>
              <a:rPr lang="en-US" sz="3200" dirty="0"/>
              <a:t>[2] Powell, Victor. “Image Kernels Explained Visually.” Setosa.io, 2015, https://setosa.io/ev/image-kernels/. </a:t>
            </a:r>
          </a:p>
          <a:p>
            <a:endParaRPr lang="en-US" sz="3200" dirty="0"/>
          </a:p>
          <a:p>
            <a:r>
              <a:rPr lang="en-US" sz="3200" dirty="0"/>
              <a:t>[3] O'Shea, Tim. “Examples/rml2016.10a_vtcnn2_example.Ipynb at Master · </a:t>
            </a:r>
            <a:r>
              <a:rPr lang="en-US" sz="3200" dirty="0" err="1"/>
              <a:t>Radioml</a:t>
            </a:r>
            <a:r>
              <a:rPr lang="en-US" sz="3200" dirty="0"/>
              <a:t>/Examples.” GitHub, 12 Sept. 2016, https://github.com/radioML/examples/blob/master/modulation_recognition/RML2016.10a_VTCNN2_example.ipynb. </a:t>
            </a:r>
          </a:p>
          <a:p>
            <a:endParaRPr lang="en-US" sz="3200" dirty="0"/>
          </a:p>
          <a:p>
            <a:r>
              <a:rPr lang="en-US" sz="3200" dirty="0"/>
              <a:t>[4] Islam, </a:t>
            </a:r>
            <a:r>
              <a:rPr lang="en-US" sz="3200" dirty="0" err="1"/>
              <a:t>Rafiqui</a:t>
            </a:r>
            <a:r>
              <a:rPr lang="en-US" sz="3200" dirty="0"/>
              <a:t>. “Detection and Classification of Brain Tumor Based on Multilevel ...” Research Gate, Jan. 2020, https://www.researchgate.net/publication/341019121_Detection_and_Classification_of_Brain_Tumor_Based_on_Multilevel_Segmentation_with_Convolutional_Neural_Network. </a:t>
            </a:r>
          </a:p>
          <a:p>
            <a:endParaRPr lang="en-US" sz="32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45924E-C27A-5376-E97C-2609B056E1A0}"/>
              </a:ext>
            </a:extLst>
          </p:cNvPr>
          <p:cNvSpPr txBox="1"/>
          <p:nvPr/>
        </p:nvSpPr>
        <p:spPr>
          <a:xfrm>
            <a:off x="3299224" y="16191122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[1] Example Amplitude Shift Modulated Signal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D8688D5-DFA7-1326-8445-D99667454A52}"/>
              </a:ext>
            </a:extLst>
          </p:cNvPr>
          <p:cNvSpPr txBox="1"/>
          <p:nvPr/>
        </p:nvSpPr>
        <p:spPr>
          <a:xfrm>
            <a:off x="3184924" y="27970325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[2] Example Sharpen Image Kernel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7934699-A848-7658-6F80-1615DCBCD714}"/>
              </a:ext>
            </a:extLst>
          </p:cNvPr>
          <p:cNvSpPr txBox="1"/>
          <p:nvPr/>
        </p:nvSpPr>
        <p:spPr>
          <a:xfrm>
            <a:off x="16969198" y="23902014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[3] Training Parameters for CNN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74F970C-9BE0-BAF3-43A3-1ED7E54A51DD}"/>
              </a:ext>
            </a:extLst>
          </p:cNvPr>
          <p:cNvSpPr txBox="1"/>
          <p:nvPr/>
        </p:nvSpPr>
        <p:spPr>
          <a:xfrm>
            <a:off x="17489867" y="29696152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[4] CNN Diagram</a:t>
            </a:r>
          </a:p>
        </p:txBody>
      </p:sp>
    </p:spTree>
    <p:extLst>
      <p:ext uri="{BB962C8B-B14F-4D97-AF65-F5344CB8AC3E}">
        <p14:creationId xmlns:p14="http://schemas.microsoft.com/office/powerpoint/2010/main" val="824981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</TotalTime>
  <Words>982</Words>
  <Application>Microsoft Office PowerPoint</Application>
  <PresentationFormat>Custom</PresentationFormat>
  <Paragraphs>88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Times New Roman</vt:lpstr>
      <vt:lpstr>Office Theme</vt:lpstr>
      <vt:lpstr>PowerPoint Presentation</vt:lpstr>
      <vt:lpstr>PowerPoint Presentation</vt:lpstr>
    </vt:vector>
  </TitlesOfParts>
  <Company>FAU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Shawn Pennell</dc:creator>
  <cp:lastModifiedBy>Jacob Sueppel</cp:lastModifiedBy>
  <cp:revision>12</cp:revision>
  <dcterms:created xsi:type="dcterms:W3CDTF">2016-02-23T16:07:19Z</dcterms:created>
  <dcterms:modified xsi:type="dcterms:W3CDTF">2023-04-01T15:03:49Z</dcterms:modified>
</cp:coreProperties>
</file>

<file path=docProps/thumbnail.jpeg>
</file>